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9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16-02-01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16-02-01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16-02-01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16-02-01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16-02-01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16-02-01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16-02-01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16-02-01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16-02-01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16-02-01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16-02-01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16-02-01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paOjMXyJG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 Image and Ideal Self</a:t>
            </a:r>
            <a:endParaRPr lang="en-US" dirty="0"/>
          </a:p>
        </p:txBody>
      </p:sp>
      <p:sp>
        <p:nvSpPr>
          <p:cNvPr id="3" name="Subtitle 2"/>
          <p:cNvSpPr>
            <a:spLocks noGrp="1"/>
          </p:cNvSpPr>
          <p:nvPr>
            <p:ph type="subTitle" idx="1"/>
          </p:nvPr>
        </p:nvSpPr>
        <p:spPr/>
        <p:txBody>
          <a:bodyPr/>
          <a:lstStyle/>
          <a:p>
            <a:r>
              <a:rPr lang="en-US" dirty="0" smtClean="0"/>
              <a:t>Planning </a:t>
            </a:r>
            <a:endParaRPr lang="en-US" dirty="0"/>
          </a:p>
        </p:txBody>
      </p:sp>
    </p:spTree>
    <p:extLst>
      <p:ext uri="{BB962C8B-B14F-4D97-AF65-F5344CB8AC3E}">
        <p14:creationId xmlns:p14="http://schemas.microsoft.com/office/powerpoint/2010/main" val="8519597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Response</a:t>
            </a:r>
            <a:endParaRPr lang="en-US" dirty="0"/>
          </a:p>
        </p:txBody>
      </p:sp>
      <p:sp>
        <p:nvSpPr>
          <p:cNvPr id="3" name="Content Placeholder 2"/>
          <p:cNvSpPr>
            <a:spLocks noGrp="1"/>
          </p:cNvSpPr>
          <p:nvPr>
            <p:ph idx="1"/>
          </p:nvPr>
        </p:nvSpPr>
        <p:spPr/>
        <p:txBody>
          <a:bodyPr>
            <a:normAutofit fontScale="85000" lnSpcReduction="10000"/>
          </a:bodyPr>
          <a:lstStyle/>
          <a:p>
            <a:r>
              <a:rPr lang="en-US" dirty="0"/>
              <a:t>P</a:t>
            </a:r>
            <a:r>
              <a:rPr lang="en-US" dirty="0" smtClean="0"/>
              <a:t>aragraph response (1 for each topic below):</a:t>
            </a:r>
          </a:p>
          <a:p>
            <a:pPr lvl="1"/>
            <a:r>
              <a:rPr lang="en-US" dirty="0" smtClean="0"/>
              <a:t>When you judge yourself, you are comparing your self image with your ideal self. These comparisons can help you to change and grow. What can you learn about yourself when your self-image and ideal self are very similar? What can you learn about yourself when your self-image and ideal self are very different? Give an example of each situation to help illustrate and explain your answer?</a:t>
            </a:r>
          </a:p>
          <a:p>
            <a:pPr lvl="1"/>
            <a:r>
              <a:rPr lang="en-US" dirty="0" smtClean="0"/>
              <a:t>How has your ideal self changed as you have become older/since you were a child?</a:t>
            </a:r>
          </a:p>
          <a:p>
            <a:pPr lvl="1"/>
            <a:r>
              <a:rPr lang="en-US" dirty="0" smtClean="0"/>
              <a:t>Write a 2-3 sentence reflection on why you chose the image you did for each of the 6 options on your drawing</a:t>
            </a:r>
          </a:p>
          <a:p>
            <a:pPr lvl="1"/>
            <a:endParaRPr lang="en-US" dirty="0"/>
          </a:p>
        </p:txBody>
      </p:sp>
    </p:spTree>
    <p:extLst>
      <p:ext uri="{BB962C8B-B14F-4D97-AF65-F5344CB8AC3E}">
        <p14:creationId xmlns:p14="http://schemas.microsoft.com/office/powerpoint/2010/main" val="40543139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a:t>
            </a:r>
            <a:endParaRPr lang="en-US" dirty="0"/>
          </a:p>
        </p:txBody>
      </p:sp>
      <p:sp>
        <p:nvSpPr>
          <p:cNvPr id="3" name="Content Placeholder 2"/>
          <p:cNvSpPr>
            <a:spLocks noGrp="1"/>
          </p:cNvSpPr>
          <p:nvPr>
            <p:ph idx="1"/>
          </p:nvPr>
        </p:nvSpPr>
        <p:spPr/>
        <p:txBody>
          <a:bodyPr/>
          <a:lstStyle/>
          <a:p>
            <a:r>
              <a:rPr lang="en-US" dirty="0" smtClean="0"/>
              <a:t>How do your feelings about yourself affect your relationships with other people? Explain your answer, using some examples.</a:t>
            </a:r>
          </a:p>
          <a:p>
            <a:pPr marL="0" indent="0">
              <a:buNone/>
            </a:pPr>
            <a:endParaRPr lang="en-US" dirty="0"/>
          </a:p>
        </p:txBody>
      </p:sp>
    </p:spTree>
    <p:extLst>
      <p:ext uri="{BB962C8B-B14F-4D97-AF65-F5344CB8AC3E}">
        <p14:creationId xmlns:p14="http://schemas.microsoft.com/office/powerpoint/2010/main" val="32213352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Image</a:t>
            </a:r>
            <a:endParaRPr lang="en-US" dirty="0"/>
          </a:p>
        </p:txBody>
      </p:sp>
      <p:sp>
        <p:nvSpPr>
          <p:cNvPr id="3" name="Content Placeholder 2"/>
          <p:cNvSpPr>
            <a:spLocks noGrp="1"/>
          </p:cNvSpPr>
          <p:nvPr>
            <p:ph idx="1"/>
          </p:nvPr>
        </p:nvSpPr>
        <p:spPr/>
        <p:txBody>
          <a:bodyPr/>
          <a:lstStyle/>
          <a:p>
            <a:r>
              <a:rPr lang="en-US" dirty="0" smtClean="0"/>
              <a:t>Who do you think you are?</a:t>
            </a:r>
          </a:p>
          <a:p>
            <a:r>
              <a:rPr lang="en-US" dirty="0" smtClean="0"/>
              <a:t>Our self image is a picture each of us have about ourselves; the sort of person we think we are</a:t>
            </a:r>
          </a:p>
          <a:p>
            <a:r>
              <a:rPr lang="en-US" dirty="0" smtClean="0"/>
              <a:t>Part of our self-image is the picture we hold of ourselves and our physical appearance/characteristics</a:t>
            </a:r>
            <a:endParaRPr lang="en-US" dirty="0"/>
          </a:p>
        </p:txBody>
      </p:sp>
    </p:spTree>
    <p:extLst>
      <p:ext uri="{BB962C8B-B14F-4D97-AF65-F5344CB8AC3E}">
        <p14:creationId xmlns:p14="http://schemas.microsoft.com/office/powerpoint/2010/main" val="10080034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Self-Image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also includes pictures of our abilities, talents, interests, opinions, attitudes, personality traits and roles we perform</a:t>
            </a:r>
          </a:p>
          <a:p>
            <a:r>
              <a:rPr lang="en-US" dirty="0" smtClean="0"/>
              <a:t>Adolescents has the most change in our development of self</a:t>
            </a:r>
          </a:p>
          <a:p>
            <a:r>
              <a:rPr lang="en-US" dirty="0" smtClean="0"/>
              <a:t>We start to recognize ourselves as individuals, different from others</a:t>
            </a:r>
          </a:p>
          <a:p>
            <a:r>
              <a:rPr lang="en-US" dirty="0" smtClean="0"/>
              <a:t>It is a time where teens try out different traits and decide if they work for them (accept or reject)</a:t>
            </a:r>
            <a:endParaRPr lang="en-US" dirty="0"/>
          </a:p>
        </p:txBody>
      </p:sp>
    </p:spTree>
    <p:extLst>
      <p:ext uri="{BB962C8B-B14F-4D97-AF65-F5344CB8AC3E}">
        <p14:creationId xmlns:p14="http://schemas.microsoft.com/office/powerpoint/2010/main" val="16323686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Self</a:t>
            </a:r>
            <a:endParaRPr lang="en-US" dirty="0"/>
          </a:p>
        </p:txBody>
      </p:sp>
      <p:sp>
        <p:nvSpPr>
          <p:cNvPr id="3" name="Content Placeholder 2"/>
          <p:cNvSpPr>
            <a:spLocks noGrp="1"/>
          </p:cNvSpPr>
          <p:nvPr>
            <p:ph idx="1"/>
          </p:nvPr>
        </p:nvSpPr>
        <p:spPr/>
        <p:txBody>
          <a:bodyPr>
            <a:normAutofit lnSpcReduction="10000"/>
          </a:bodyPr>
          <a:lstStyle/>
          <a:p>
            <a:r>
              <a:rPr lang="en-US" dirty="0" smtClean="0"/>
              <a:t>Who would you like to be?</a:t>
            </a:r>
          </a:p>
          <a:p>
            <a:r>
              <a:rPr lang="en-US" dirty="0" smtClean="0"/>
              <a:t>Our ideal self is the picture we have of the person we would like to be</a:t>
            </a:r>
          </a:p>
          <a:p>
            <a:r>
              <a:rPr lang="en-US" dirty="0" smtClean="0"/>
              <a:t>Created from our experiences and relationships with people who have served as our role models</a:t>
            </a:r>
          </a:p>
          <a:p>
            <a:r>
              <a:rPr lang="en-US" dirty="0" smtClean="0"/>
              <a:t>It is a composite of what we know, see in action, like, admire, and find interesting in other people</a:t>
            </a:r>
            <a:endParaRPr lang="en-US" dirty="0"/>
          </a:p>
        </p:txBody>
      </p:sp>
    </p:spTree>
    <p:extLst>
      <p:ext uri="{BB962C8B-B14F-4D97-AF65-F5344CB8AC3E}">
        <p14:creationId xmlns:p14="http://schemas.microsoft.com/office/powerpoint/2010/main" val="3695423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Self</a:t>
            </a:r>
            <a:endParaRPr lang="en-US" dirty="0"/>
          </a:p>
        </p:txBody>
      </p:sp>
      <p:sp>
        <p:nvSpPr>
          <p:cNvPr id="3" name="Content Placeholder 2"/>
          <p:cNvSpPr>
            <a:spLocks noGrp="1"/>
          </p:cNvSpPr>
          <p:nvPr>
            <p:ph idx="1"/>
          </p:nvPr>
        </p:nvSpPr>
        <p:spPr/>
        <p:txBody>
          <a:bodyPr/>
          <a:lstStyle/>
          <a:p>
            <a:r>
              <a:rPr lang="en-US" dirty="0" smtClean="0"/>
              <a:t>Not set for life</a:t>
            </a:r>
          </a:p>
          <a:p>
            <a:r>
              <a:rPr lang="en-US" dirty="0" smtClean="0"/>
              <a:t>Changes as we change</a:t>
            </a:r>
          </a:p>
          <a:p>
            <a:r>
              <a:rPr lang="en-US" dirty="0" smtClean="0"/>
              <a:t>Used to judge our self worth</a:t>
            </a:r>
          </a:p>
          <a:p>
            <a:r>
              <a:rPr lang="en-US" dirty="0" smtClean="0"/>
              <a:t>When we start to compare our self image with our ideal self</a:t>
            </a:r>
          </a:p>
          <a:p>
            <a:r>
              <a:rPr lang="en-US" dirty="0">
                <a:hlinkClick r:id="rId2"/>
              </a:rPr>
              <a:t>https://www.youtube.com/watch?v=</a:t>
            </a:r>
            <a:r>
              <a:rPr lang="en-US" dirty="0" smtClean="0">
                <a:hlinkClick r:id="rId2"/>
              </a:rPr>
              <a:t>XpaOjMXyJGk</a:t>
            </a:r>
            <a:endParaRPr lang="en-US" dirty="0" smtClean="0"/>
          </a:p>
          <a:p>
            <a:endParaRPr lang="en-US" dirty="0"/>
          </a:p>
        </p:txBody>
      </p:sp>
    </p:spTree>
    <p:extLst>
      <p:ext uri="{BB962C8B-B14F-4D97-AF65-F5344CB8AC3E}">
        <p14:creationId xmlns:p14="http://schemas.microsoft.com/office/powerpoint/2010/main" val="37801675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Esteem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Your self esteem is built on the gap between your self image and your ideal self</a:t>
            </a:r>
          </a:p>
          <a:p>
            <a:r>
              <a:rPr lang="en-US" dirty="0" smtClean="0"/>
              <a:t>Questions to ask yourself</a:t>
            </a:r>
          </a:p>
          <a:p>
            <a:pPr lvl="1"/>
            <a:r>
              <a:rPr lang="en-US" dirty="0" smtClean="0"/>
              <a:t>Do you believe that you are important and that your existence matters?</a:t>
            </a:r>
          </a:p>
          <a:p>
            <a:pPr lvl="1"/>
            <a:r>
              <a:rPr lang="en-US" dirty="0" smtClean="0"/>
              <a:t>Do you have faith in yourself?</a:t>
            </a:r>
          </a:p>
          <a:p>
            <a:pPr lvl="1"/>
            <a:r>
              <a:rPr lang="en-US" dirty="0" smtClean="0"/>
              <a:t>Do you make your own decisions and take independent actions but can also ask for assistance without feeling weak or hopeless?</a:t>
            </a:r>
          </a:p>
          <a:p>
            <a:pPr lvl="1"/>
            <a:r>
              <a:rPr lang="en-US" dirty="0" smtClean="0"/>
              <a:t>Do you assume responsibility for your actions and decisions?</a:t>
            </a:r>
          </a:p>
          <a:p>
            <a:pPr lvl="1"/>
            <a:r>
              <a:rPr lang="en-US" dirty="0" smtClean="0"/>
              <a:t>Are you proud of yourself and your achievements?</a:t>
            </a:r>
          </a:p>
          <a:p>
            <a:pPr lvl="1"/>
            <a:r>
              <a:rPr lang="en-US" dirty="0" smtClean="0"/>
              <a:t>Etc. </a:t>
            </a:r>
            <a:endParaRPr lang="en-US" dirty="0"/>
          </a:p>
        </p:txBody>
      </p:sp>
    </p:spTree>
    <p:extLst>
      <p:ext uri="{BB962C8B-B14F-4D97-AF65-F5344CB8AC3E}">
        <p14:creationId xmlns:p14="http://schemas.microsoft.com/office/powerpoint/2010/main" val="12442717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fcf2a40fcbabdda93127a837690bb76.jpg"/>
          <p:cNvPicPr>
            <a:picLocks noGrp="1" noChangeAspect="1"/>
          </p:cNvPicPr>
          <p:nvPr>
            <p:ph idx="1"/>
          </p:nvPr>
        </p:nvPicPr>
        <p:blipFill>
          <a:blip r:embed="rId2">
            <a:extLst>
              <a:ext uri="{28A0092B-C50C-407E-A947-70E740481C1C}">
                <a14:useLocalDpi xmlns:a14="http://schemas.microsoft.com/office/drawing/2010/main" val="0"/>
              </a:ext>
            </a:extLst>
          </a:blip>
          <a:srcRect l="-14983" r="-14983"/>
          <a:stretch>
            <a:fillRect/>
          </a:stretch>
        </p:blipFill>
        <p:spPr>
          <a:xfrm>
            <a:off x="128587" y="1168400"/>
            <a:ext cx="9015413" cy="4957763"/>
          </a:xfrm>
        </p:spPr>
      </p:pic>
    </p:spTree>
    <p:extLst>
      <p:ext uri="{BB962C8B-B14F-4D97-AF65-F5344CB8AC3E}">
        <p14:creationId xmlns:p14="http://schemas.microsoft.com/office/powerpoint/2010/main" val="16085562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rabz-PERCEPTION-How-my-friends-see-me-How-my-parents-see-me-How-my-te-97eef6.jpg"/>
          <p:cNvPicPr>
            <a:picLocks noGrp="1" noChangeAspect="1"/>
          </p:cNvPicPr>
          <p:nvPr>
            <p:ph idx="1"/>
          </p:nvPr>
        </p:nvPicPr>
        <p:blipFill>
          <a:blip r:embed="rId2">
            <a:extLst>
              <a:ext uri="{28A0092B-C50C-407E-A947-70E740481C1C}">
                <a14:useLocalDpi xmlns:a14="http://schemas.microsoft.com/office/drawing/2010/main" val="0"/>
              </a:ext>
            </a:extLst>
          </a:blip>
          <a:srcRect l="-17018" r="-17018"/>
          <a:stretch>
            <a:fillRect/>
          </a:stretch>
        </p:blipFill>
        <p:spPr>
          <a:xfrm>
            <a:off x="-728134" y="508000"/>
            <a:ext cx="10215557" cy="5618163"/>
          </a:xfrm>
        </p:spPr>
      </p:pic>
    </p:spTree>
    <p:extLst>
      <p:ext uri="{BB962C8B-B14F-4D97-AF65-F5344CB8AC3E}">
        <p14:creationId xmlns:p14="http://schemas.microsoft.com/office/powerpoint/2010/main" val="21542898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dirty="0" smtClean="0"/>
              <a:t>Divide a blank piece of paper into 6</a:t>
            </a:r>
          </a:p>
          <a:p>
            <a:r>
              <a:rPr lang="en-US" dirty="0" smtClean="0"/>
              <a:t>Title each box:</a:t>
            </a:r>
          </a:p>
          <a:p>
            <a:pPr lvl="1"/>
            <a:r>
              <a:rPr lang="en-US" dirty="0" smtClean="0"/>
              <a:t>How I think my friends see me</a:t>
            </a:r>
          </a:p>
          <a:p>
            <a:pPr lvl="1"/>
            <a:r>
              <a:rPr lang="en-US" dirty="0" smtClean="0"/>
              <a:t>How I think my parents see me</a:t>
            </a:r>
          </a:p>
          <a:p>
            <a:pPr lvl="1"/>
            <a:r>
              <a:rPr lang="en-US" dirty="0" smtClean="0"/>
              <a:t>How I think  society sees me</a:t>
            </a:r>
          </a:p>
          <a:p>
            <a:pPr lvl="1"/>
            <a:r>
              <a:rPr lang="en-US" dirty="0" smtClean="0"/>
              <a:t>How I think my teachers see me</a:t>
            </a:r>
          </a:p>
          <a:p>
            <a:pPr lvl="1"/>
            <a:r>
              <a:rPr lang="en-US" dirty="0" smtClean="0"/>
              <a:t>How I see me</a:t>
            </a:r>
          </a:p>
          <a:p>
            <a:pPr lvl="1"/>
            <a:r>
              <a:rPr lang="en-US" dirty="0" smtClean="0"/>
              <a:t>How I see me 10 years from now</a:t>
            </a:r>
          </a:p>
          <a:p>
            <a:pPr lvl="1"/>
            <a:endParaRPr lang="en-US" dirty="0"/>
          </a:p>
          <a:p>
            <a:pPr marL="457200" lvl="1" indent="0">
              <a:buNone/>
            </a:pPr>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4228670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62</TotalTime>
  <Words>515</Words>
  <Application>Microsoft Macintosh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Black </vt:lpstr>
      <vt:lpstr>Self Image and Ideal Self</vt:lpstr>
      <vt:lpstr>Self Image</vt:lpstr>
      <vt:lpstr>Self-Image</vt:lpstr>
      <vt:lpstr>Ideal Self</vt:lpstr>
      <vt:lpstr>Ideal Self</vt:lpstr>
      <vt:lpstr>Self Esteem</vt:lpstr>
      <vt:lpstr>PowerPoint Presentation</vt:lpstr>
      <vt:lpstr>PowerPoint Presentation</vt:lpstr>
      <vt:lpstr>Your Turn</vt:lpstr>
      <vt:lpstr>Written Response</vt:lpstr>
      <vt:lpstr>Essay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Image and Ideal Self</dc:title>
  <dc:creator>Fiona Buchanan</dc:creator>
  <cp:lastModifiedBy>Fiona Buchanan</cp:lastModifiedBy>
  <cp:revision>5</cp:revision>
  <dcterms:created xsi:type="dcterms:W3CDTF">2016-02-01T21:16:35Z</dcterms:created>
  <dcterms:modified xsi:type="dcterms:W3CDTF">2016-02-01T22:19:23Z</dcterms:modified>
</cp:coreProperties>
</file>